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78" r:id="rId4"/>
    <p:sldId id="259" r:id="rId5"/>
    <p:sldId id="279" r:id="rId6"/>
    <p:sldId id="260" r:id="rId7"/>
    <p:sldId id="269" r:id="rId8"/>
    <p:sldId id="270" r:id="rId9"/>
    <p:sldId id="266" r:id="rId10"/>
    <p:sldId id="271" r:id="rId11"/>
    <p:sldId id="272" r:id="rId12"/>
    <p:sldId id="273" r:id="rId13"/>
    <p:sldId id="274" r:id="rId14"/>
    <p:sldId id="275" r:id="rId15"/>
    <p:sldId id="276" r:id="rId16"/>
    <p:sldId id="281" r:id="rId17"/>
    <p:sldId id="27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6B38B7-0FAF-44F3-ADF5-B4C805D1601B}" type="datetimeFigureOut">
              <a:rPr lang="en-US" smtClean="0"/>
              <a:t>5/16/2020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2234539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B38B7-0FAF-44F3-ADF5-B4C805D1601B}" type="datetimeFigureOut">
              <a:rPr lang="en-US" smtClean="0"/>
              <a:t>5/16/2020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1958671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B38B7-0FAF-44F3-ADF5-B4C805D1601B}" type="datetimeFigureOut">
              <a:rPr lang="en-US" smtClean="0"/>
              <a:t>5/16/2020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2941517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B38B7-0FAF-44F3-ADF5-B4C805D1601B}" type="datetimeFigureOut">
              <a:rPr lang="en-US" smtClean="0"/>
              <a:t>5/16/2020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167753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B38B7-0FAF-44F3-ADF5-B4C805D1601B}" type="datetimeFigureOut">
              <a:rPr lang="en-US" smtClean="0"/>
              <a:t>5/16/2020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1368543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6B38B7-0FAF-44F3-ADF5-B4C805D1601B}" type="datetimeFigureOut">
              <a:rPr lang="en-US" smtClean="0"/>
              <a:t>5/16/2020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3990536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6B38B7-0FAF-44F3-ADF5-B4C805D1601B}" type="datetimeFigureOut">
              <a:rPr lang="en-US" smtClean="0"/>
              <a:t>5/16/2020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401571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16B38B7-0FAF-44F3-ADF5-B4C805D1601B}" type="datetimeFigureOut">
              <a:rPr lang="en-US" smtClean="0"/>
              <a:t>5/16/2020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3069588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B38B7-0FAF-44F3-ADF5-B4C805D1601B}" type="datetimeFigureOut">
              <a:rPr lang="en-US" smtClean="0"/>
              <a:t>5/16/2020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4164174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6B38B7-0FAF-44F3-ADF5-B4C805D1601B}" type="datetimeFigureOut">
              <a:rPr lang="en-US" smtClean="0"/>
              <a:t>5/16/2020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2510875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6B38B7-0FAF-44F3-ADF5-B4C805D1601B}" type="datetimeFigureOut">
              <a:rPr lang="en-US" smtClean="0"/>
              <a:t>5/16/2020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299320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B38B7-0FAF-44F3-ADF5-B4C805D1601B}" type="datetimeFigureOut">
              <a:rPr lang="en-US" smtClean="0"/>
              <a:t>5/16/2020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E9CFE7-35B7-4127-8A99-B411B8E61670}" type="slidenum">
              <a:rPr lang="en-US" smtClean="0"/>
              <a:t>‹#›</a:t>
            </a:fld>
            <a:endParaRPr lang="en-US"/>
          </a:p>
        </p:txBody>
      </p:sp>
    </p:spTree>
    <p:extLst>
      <p:ext uri="{BB962C8B-B14F-4D97-AF65-F5344CB8AC3E}">
        <p14:creationId xmlns:p14="http://schemas.microsoft.com/office/powerpoint/2010/main" val="3540783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google.com/search?q=food&amp;rlz=1C1CHBD_enUS737US737&amp;source=lnms&amp;tbm=isch&amp;sa=X&amp;ved=0ahUKEwjs4uTevNPjAhWTWc0KHaB-DJEQ_AUIEigC&amp;cshid=1564174874529606&amp;biw=1279&amp;bih=708&amp;dpr=1.25#imgdii=EQYf4Givi2DsKM:&amp;imgrc=DOALplamMwZj5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2995"/>
            <a:ext cx="7772400" cy="2590800"/>
          </a:xfrm>
        </p:spPr>
        <p:txBody>
          <a:bodyPr>
            <a:normAutofit/>
          </a:bodyPr>
          <a:lstStyle/>
          <a:p>
            <a:r>
              <a:rPr lang="en-US" sz="2800" dirty="0"/>
              <a:t>Final Project</a:t>
            </a:r>
            <a:br>
              <a:rPr lang="en-US" sz="2800" dirty="0"/>
            </a:br>
            <a:r>
              <a:rPr lang="en-US" sz="2800" dirty="0"/>
              <a:t>The Battle of Neighborhood</a:t>
            </a:r>
            <a:br>
              <a:rPr lang="en-US" sz="2800" dirty="0"/>
            </a:br>
            <a:br>
              <a:rPr lang="en-US" sz="2000" dirty="0"/>
            </a:br>
            <a:r>
              <a:rPr lang="en-US" sz="2000" dirty="0"/>
              <a:t>by </a:t>
            </a:r>
            <a:br>
              <a:rPr lang="en-US" sz="2000" dirty="0"/>
            </a:br>
            <a:r>
              <a:rPr lang="en-US" sz="2000" dirty="0" err="1"/>
              <a:t>Y</a:t>
            </a:r>
            <a:r>
              <a:rPr lang="en-US" altLang="zh-CN" sz="2000" dirty="0" err="1"/>
              <a:t>unsheng</a:t>
            </a:r>
            <a:r>
              <a:rPr lang="en-US" altLang="zh-CN" sz="2000" dirty="0"/>
              <a:t> Liu</a:t>
            </a:r>
            <a:endParaRPr lang="en-US" sz="2000" dirty="0"/>
          </a:p>
        </p:txBody>
      </p:sp>
      <p:sp>
        <p:nvSpPr>
          <p:cNvPr id="5" name="TextBox 4"/>
          <p:cNvSpPr txBox="1"/>
          <p:nvPr/>
        </p:nvSpPr>
        <p:spPr>
          <a:xfrm>
            <a:off x="373083" y="5943600"/>
            <a:ext cx="8382000" cy="1138773"/>
          </a:xfrm>
          <a:prstGeom prst="rect">
            <a:avLst/>
          </a:prstGeom>
          <a:noFill/>
        </p:spPr>
        <p:txBody>
          <a:bodyPr wrap="square" rtlCol="0">
            <a:spAutoFit/>
          </a:bodyPr>
          <a:lstStyle/>
          <a:p>
            <a:r>
              <a:rPr lang="en-US" sz="1400" dirty="0"/>
              <a:t>Picture Source: </a:t>
            </a:r>
            <a:r>
              <a:rPr lang="en-US" sz="1200" u="sng" dirty="0">
                <a:hlinkClick r:id="rId2"/>
              </a:rPr>
              <a:t>https://www.google.com/search?q=food&amp;rlz=1C1CHBD_enUS737US737&amp;source=lnms&amp;tbm=isch&amp;sa=X&amp;ved=0ahUKEwjs4uTevNPjAhWTWc0KHaB-DJEQ_AUIEigC&amp;cshid=1564174874529606&amp;biw=1279&amp;bih=708&amp;dpr=1.25#imgdii=EQYf4Givi2DsKM:&amp;imgrc=DOALplamMwZj5M:</a:t>
            </a:r>
            <a:endParaRPr lang="en-US" sz="1200" dirty="0"/>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5965" y="3581400"/>
            <a:ext cx="3096236" cy="1866900"/>
          </a:xfrm>
          <a:prstGeom prst="rect">
            <a:avLst/>
          </a:prstGeom>
        </p:spPr>
      </p:pic>
    </p:spTree>
    <p:extLst>
      <p:ext uri="{BB962C8B-B14F-4D97-AF65-F5344CB8AC3E}">
        <p14:creationId xmlns:p14="http://schemas.microsoft.com/office/powerpoint/2010/main" val="215250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3200" dirty="0"/>
              <a:t>Brooklyn Restaurant Trending</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8963" y="1600200"/>
            <a:ext cx="7746074"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2746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Queens Neighborhoods</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0786" y="1600200"/>
            <a:ext cx="780242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3682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Queens Current Restaurants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1311275"/>
            <a:ext cx="7118350" cy="423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5002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195" y="457200"/>
            <a:ext cx="8229600" cy="639762"/>
          </a:xfrm>
        </p:spPr>
        <p:txBody>
          <a:bodyPr>
            <a:normAutofit/>
          </a:bodyPr>
          <a:lstStyle/>
          <a:p>
            <a:r>
              <a:rPr lang="en-US" sz="3200" dirty="0"/>
              <a:t>Queens Restaurants Categories</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336904"/>
            <a:ext cx="8249600" cy="5063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9505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Queens Restaurants Trending</a:t>
            </a: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7089" y="1600200"/>
            <a:ext cx="7649821"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4191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Comparison: Brooklyn VS. Queens</a:t>
            </a:r>
          </a:p>
        </p:txBody>
      </p:sp>
      <p:sp>
        <p:nvSpPr>
          <p:cNvPr id="3" name="Content Placeholder 2"/>
          <p:cNvSpPr>
            <a:spLocks noGrp="1"/>
          </p:cNvSpPr>
          <p:nvPr>
            <p:ph idx="1"/>
          </p:nvPr>
        </p:nvSpPr>
        <p:spPr>
          <a:xfrm>
            <a:off x="457200" y="1600201"/>
            <a:ext cx="8229600" cy="4114800"/>
          </a:xfrm>
        </p:spPr>
        <p:txBody>
          <a:bodyPr/>
          <a:lstStyle/>
          <a:p>
            <a:r>
              <a:rPr lang="en-US" dirty="0"/>
              <a:t>Neighborhoods Distribution: Brooklyn is more evenly</a:t>
            </a:r>
          </a:p>
          <a:p>
            <a:r>
              <a:rPr lang="en-US" dirty="0"/>
              <a:t>Current Restaurants: Both similar types and numbers</a:t>
            </a:r>
          </a:p>
          <a:p>
            <a:r>
              <a:rPr lang="en-US" dirty="0"/>
              <a:t>Restaurants Diversity: Brooklyn is better</a:t>
            </a:r>
          </a:p>
          <a:p>
            <a:r>
              <a:rPr lang="en-US" dirty="0"/>
              <a:t>Trending: Brooklyn is more clear view</a:t>
            </a:r>
          </a:p>
          <a:p>
            <a:pPr marL="0" indent="0">
              <a:buNone/>
            </a:pPr>
            <a:endParaRPr lang="en-US" dirty="0"/>
          </a:p>
        </p:txBody>
      </p:sp>
    </p:spTree>
    <p:extLst>
      <p:ext uri="{BB962C8B-B14F-4D97-AF65-F5344CB8AC3E}">
        <p14:creationId xmlns:p14="http://schemas.microsoft.com/office/powerpoint/2010/main" val="3811346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9800"/>
            <a:ext cx="8229600" cy="3581400"/>
          </a:xfrm>
        </p:spPr>
        <p:txBody>
          <a:bodyPr>
            <a:normAutofit lnSpcReduction="10000"/>
          </a:bodyPr>
          <a:lstStyle/>
          <a:p>
            <a:r>
              <a:rPr lang="en-US" dirty="0"/>
              <a:t>From the current restaurant categories of Brooklyn and Queens, we can clearly tell that Caribbean and Chinese restaurants are the most popular types in New York. Our restaurant should be either Caribbean or Chinese</a:t>
            </a:r>
          </a:p>
          <a:p>
            <a:r>
              <a:rPr lang="en-US" dirty="0"/>
              <a:t>Brooklyn will be our choice for Location</a:t>
            </a:r>
          </a:p>
        </p:txBody>
      </p:sp>
      <p:sp>
        <p:nvSpPr>
          <p:cNvPr id="4" name="TextBox 3"/>
          <p:cNvSpPr txBox="1"/>
          <p:nvPr/>
        </p:nvSpPr>
        <p:spPr>
          <a:xfrm>
            <a:off x="1219200" y="1066800"/>
            <a:ext cx="6934200" cy="584775"/>
          </a:xfrm>
          <a:prstGeom prst="rect">
            <a:avLst/>
          </a:prstGeom>
          <a:noFill/>
        </p:spPr>
        <p:txBody>
          <a:bodyPr wrap="square" rtlCol="0">
            <a:spAutoFit/>
          </a:bodyPr>
          <a:lstStyle/>
          <a:p>
            <a:pPr algn="ctr"/>
            <a:r>
              <a:rPr lang="en-US" sz="3200" dirty="0"/>
              <a:t>Summary</a:t>
            </a:r>
          </a:p>
        </p:txBody>
      </p:sp>
    </p:spTree>
    <p:extLst>
      <p:ext uri="{BB962C8B-B14F-4D97-AF65-F5344CB8AC3E}">
        <p14:creationId xmlns:p14="http://schemas.microsoft.com/office/powerpoint/2010/main" val="3768140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2 Possible Locations</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001000" cy="4725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395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2496471"/>
            <a:ext cx="7239000" cy="2554545"/>
          </a:xfrm>
          <a:prstGeom prst="rect">
            <a:avLst/>
          </a:prstGeom>
        </p:spPr>
        <p:txBody>
          <a:bodyPr wrap="square">
            <a:spAutoFit/>
          </a:bodyPr>
          <a:lstStyle/>
          <a:p>
            <a:pPr marL="457200" indent="-457200">
              <a:buFont typeface="Arial" panose="020B0604020202020204" pitchFamily="34" charset="0"/>
              <a:buChar char="•"/>
            </a:pPr>
            <a:r>
              <a:rPr lang="en-US" sz="3200" dirty="0"/>
              <a:t>Goal: choose a location in New York for a sit down restaurant </a:t>
            </a:r>
          </a:p>
          <a:p>
            <a:pPr marL="457200" indent="-457200">
              <a:buFont typeface="Arial" panose="020B0604020202020204" pitchFamily="34" charset="0"/>
              <a:buChar char="•"/>
            </a:pPr>
            <a:r>
              <a:rPr lang="en-US" sz="3200" dirty="0"/>
              <a:t>Target Customers: average income </a:t>
            </a:r>
          </a:p>
          <a:p>
            <a:pPr marL="457200" indent="-457200">
              <a:buFont typeface="Arial" panose="020B0604020202020204" pitchFamily="34" charset="0"/>
              <a:buChar char="•"/>
            </a:pPr>
            <a:r>
              <a:rPr lang="en-US" sz="3200" dirty="0"/>
              <a:t>Preference: larger population and higher GDP area</a:t>
            </a:r>
          </a:p>
        </p:txBody>
      </p:sp>
      <p:sp>
        <p:nvSpPr>
          <p:cNvPr id="3" name="TextBox 2"/>
          <p:cNvSpPr txBox="1"/>
          <p:nvPr/>
        </p:nvSpPr>
        <p:spPr>
          <a:xfrm>
            <a:off x="990600" y="1371600"/>
            <a:ext cx="7086600" cy="584775"/>
          </a:xfrm>
          <a:prstGeom prst="rect">
            <a:avLst/>
          </a:prstGeom>
          <a:noFill/>
        </p:spPr>
        <p:txBody>
          <a:bodyPr wrap="square" rtlCol="0">
            <a:spAutoFit/>
          </a:bodyPr>
          <a:lstStyle/>
          <a:p>
            <a:pPr algn="ctr"/>
            <a:r>
              <a:rPr lang="en-US" sz="3200" dirty="0"/>
              <a:t>Introduction</a:t>
            </a:r>
          </a:p>
        </p:txBody>
      </p:sp>
    </p:spTree>
    <p:extLst>
      <p:ext uri="{BB962C8B-B14F-4D97-AF65-F5344CB8AC3E}">
        <p14:creationId xmlns:p14="http://schemas.microsoft.com/office/powerpoint/2010/main" val="141745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071357"/>
            <a:ext cx="7543800" cy="584775"/>
          </a:xfrm>
          <a:prstGeom prst="rect">
            <a:avLst/>
          </a:prstGeom>
          <a:noFill/>
        </p:spPr>
        <p:txBody>
          <a:bodyPr wrap="square" rtlCol="0">
            <a:spAutoFit/>
          </a:bodyPr>
          <a:lstStyle/>
          <a:p>
            <a:pPr algn="ctr"/>
            <a:r>
              <a:rPr lang="en-US" sz="3200" dirty="0"/>
              <a:t>New York Neighborhood Location Data</a:t>
            </a:r>
          </a:p>
        </p:txBody>
      </p:sp>
      <p:sp>
        <p:nvSpPr>
          <p:cNvPr id="3" name="TextBox 2"/>
          <p:cNvSpPr txBox="1"/>
          <p:nvPr/>
        </p:nvSpPr>
        <p:spPr>
          <a:xfrm>
            <a:off x="838200" y="6172200"/>
            <a:ext cx="5943600" cy="369332"/>
          </a:xfrm>
          <a:prstGeom prst="rect">
            <a:avLst/>
          </a:prstGeom>
          <a:noFill/>
        </p:spPr>
        <p:txBody>
          <a:bodyPr wrap="square" rtlCol="0">
            <a:spAutoFit/>
          </a:bodyPr>
          <a:lstStyle/>
          <a:p>
            <a:r>
              <a:rPr lang="en-US" dirty="0"/>
              <a:t>Source: https://cocl.us/new_york_dataset/newyork_data.json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299" y="2209800"/>
            <a:ext cx="6064030" cy="290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0377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1143000"/>
          </a:xfrm>
        </p:spPr>
        <p:txBody>
          <a:bodyPr>
            <a:normAutofit/>
          </a:bodyPr>
          <a:lstStyle/>
          <a:p>
            <a:r>
              <a:rPr lang="en-US" sz="3200" dirty="0"/>
              <a:t>Population &amp; Capita Dataset</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766" y="1981200"/>
            <a:ext cx="8875608" cy="3029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12766" y="6270486"/>
            <a:ext cx="7026234" cy="369332"/>
          </a:xfrm>
          <a:prstGeom prst="rect">
            <a:avLst/>
          </a:prstGeom>
        </p:spPr>
        <p:txBody>
          <a:bodyPr wrap="square">
            <a:spAutoFit/>
          </a:bodyPr>
          <a:lstStyle/>
          <a:p>
            <a:r>
              <a:rPr lang="en-US" dirty="0"/>
              <a:t>Source from: https://en.wikipedia.org/wiki/Boroughs_of_New_York_City</a:t>
            </a:r>
          </a:p>
        </p:txBody>
      </p:sp>
      <p:sp>
        <p:nvSpPr>
          <p:cNvPr id="5" name="Rectangle 4"/>
          <p:cNvSpPr/>
          <p:nvPr/>
        </p:nvSpPr>
        <p:spPr>
          <a:xfrm>
            <a:off x="234537" y="5303068"/>
            <a:ext cx="8550234" cy="461665"/>
          </a:xfrm>
          <a:prstGeom prst="rect">
            <a:avLst/>
          </a:prstGeom>
        </p:spPr>
        <p:txBody>
          <a:bodyPr wrap="square">
            <a:spAutoFit/>
          </a:bodyPr>
          <a:lstStyle/>
          <a:p>
            <a:r>
              <a:rPr lang="en-US" sz="2400" dirty="0"/>
              <a:t>Narrow down our option to 2 boroughs: Brooklyn and Queens</a:t>
            </a:r>
          </a:p>
        </p:txBody>
      </p:sp>
    </p:spTree>
    <p:extLst>
      <p:ext uri="{BB962C8B-B14F-4D97-AF65-F5344CB8AC3E}">
        <p14:creationId xmlns:p14="http://schemas.microsoft.com/office/powerpoint/2010/main" val="115422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600"/>
            <a:ext cx="8229600" cy="1143000"/>
          </a:xfrm>
        </p:spPr>
        <p:txBody>
          <a:bodyPr>
            <a:normAutofit fontScale="90000"/>
          </a:bodyPr>
          <a:lstStyle/>
          <a:p>
            <a:pPr algn="l"/>
            <a:br>
              <a:rPr lang="en-US" sz="3200" dirty="0"/>
            </a:br>
            <a:r>
              <a:rPr lang="en-US" sz="3100" dirty="0"/>
              <a:t>Only keep the data for Brooklyn and Queens</a:t>
            </a:r>
            <a:br>
              <a:rPr lang="en-US" sz="3100" dirty="0"/>
            </a:br>
            <a:r>
              <a:rPr lang="en-US" sz="3100" dirty="0"/>
              <a:t>Merge the data sets together</a:t>
            </a:r>
            <a:br>
              <a:rPr lang="en-US" sz="3200" dirty="0"/>
            </a:br>
            <a:endParaRPr 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44" y="3124200"/>
            <a:ext cx="8034337" cy="2671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3400" y="1066800"/>
            <a:ext cx="8153400" cy="584775"/>
          </a:xfrm>
          <a:prstGeom prst="rect">
            <a:avLst/>
          </a:prstGeom>
          <a:noFill/>
        </p:spPr>
        <p:txBody>
          <a:bodyPr wrap="square" rtlCol="0">
            <a:spAutoFit/>
          </a:bodyPr>
          <a:lstStyle/>
          <a:p>
            <a:pPr algn="ctr"/>
            <a:r>
              <a:rPr lang="en-US" sz="3200" dirty="0"/>
              <a:t>Data Processing</a:t>
            </a:r>
          </a:p>
        </p:txBody>
      </p:sp>
    </p:spTree>
    <p:extLst>
      <p:ext uri="{BB962C8B-B14F-4D97-AF65-F5344CB8AC3E}">
        <p14:creationId xmlns:p14="http://schemas.microsoft.com/office/powerpoint/2010/main" val="40160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481" y="2133600"/>
            <a:ext cx="8229600" cy="3611563"/>
          </a:xfrm>
        </p:spPr>
        <p:txBody>
          <a:bodyPr/>
          <a:lstStyle/>
          <a:p>
            <a:pPr marL="0" indent="0">
              <a:buNone/>
            </a:pPr>
            <a:endParaRPr lang="en-US" dirty="0"/>
          </a:p>
          <a:p>
            <a:r>
              <a:rPr lang="en-US" dirty="0"/>
              <a:t>Tool: </a:t>
            </a:r>
            <a:r>
              <a:rPr lang="en-US" dirty="0" err="1"/>
              <a:t>FourSquare</a:t>
            </a:r>
            <a:endParaRPr lang="en-US" dirty="0"/>
          </a:p>
          <a:p>
            <a:r>
              <a:rPr lang="en-US" dirty="0"/>
              <a:t>Area: Brooklyn and Queens</a:t>
            </a:r>
          </a:p>
          <a:p>
            <a:r>
              <a:rPr lang="en-US" dirty="0"/>
              <a:t>Maps: neighborhoods, current restaurants and     trending </a:t>
            </a:r>
          </a:p>
          <a:p>
            <a:pPr marL="0" indent="0">
              <a:buNone/>
            </a:pPr>
            <a:endParaRPr lang="en-US" dirty="0"/>
          </a:p>
          <a:p>
            <a:endParaRPr lang="en-US" dirty="0"/>
          </a:p>
        </p:txBody>
      </p:sp>
      <p:sp>
        <p:nvSpPr>
          <p:cNvPr id="4" name="TextBox 3"/>
          <p:cNvSpPr txBox="1"/>
          <p:nvPr/>
        </p:nvSpPr>
        <p:spPr>
          <a:xfrm>
            <a:off x="691738" y="1143000"/>
            <a:ext cx="8001000" cy="584775"/>
          </a:xfrm>
          <a:prstGeom prst="rect">
            <a:avLst/>
          </a:prstGeom>
          <a:noFill/>
        </p:spPr>
        <p:txBody>
          <a:bodyPr wrap="square" rtlCol="0">
            <a:spAutoFit/>
          </a:bodyPr>
          <a:lstStyle/>
          <a:p>
            <a:pPr algn="ctr"/>
            <a:r>
              <a:rPr lang="en-US" sz="3200" dirty="0"/>
              <a:t>Generate Maps</a:t>
            </a:r>
          </a:p>
        </p:txBody>
      </p:sp>
    </p:spTree>
    <p:extLst>
      <p:ext uri="{BB962C8B-B14F-4D97-AF65-F5344CB8AC3E}">
        <p14:creationId xmlns:p14="http://schemas.microsoft.com/office/powerpoint/2010/main" val="1962668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Brooklyn Neighborhoods</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1210" y="1600200"/>
            <a:ext cx="7841579"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2653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3200" dirty="0"/>
              <a:t>Brooklyn Current Restaurants </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4674" y="1600200"/>
            <a:ext cx="7574651"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7510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838200"/>
            <a:ext cx="6934200" cy="584775"/>
          </a:xfrm>
          <a:prstGeom prst="rect">
            <a:avLst/>
          </a:prstGeom>
          <a:noFill/>
        </p:spPr>
        <p:txBody>
          <a:bodyPr wrap="square" rtlCol="0">
            <a:spAutoFit/>
          </a:bodyPr>
          <a:lstStyle/>
          <a:p>
            <a:pPr algn="ctr"/>
            <a:r>
              <a:rPr lang="en-US" sz="3200" dirty="0"/>
              <a:t>Brooklyn Restaurants Categories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15" y="1676400"/>
            <a:ext cx="801437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1817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TotalTime>
  <Words>278</Words>
  <Application>Microsoft Office PowerPoint</Application>
  <PresentationFormat>On-screen Show (4:3)</PresentationFormat>
  <Paragraphs>35</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Final Project The Battle of Neighborhood  by  Yunsheng Liu</vt:lpstr>
      <vt:lpstr>PowerPoint Presentation</vt:lpstr>
      <vt:lpstr>PowerPoint Presentation</vt:lpstr>
      <vt:lpstr>Population &amp; Capita Dataset</vt:lpstr>
      <vt:lpstr> Only keep the data for Brooklyn and Queens Merge the data sets together </vt:lpstr>
      <vt:lpstr>PowerPoint Presentation</vt:lpstr>
      <vt:lpstr>Brooklyn Neighborhoods</vt:lpstr>
      <vt:lpstr>Brooklyn Current Restaurants </vt:lpstr>
      <vt:lpstr>PowerPoint Presentation</vt:lpstr>
      <vt:lpstr>Brooklyn Restaurant Trending</vt:lpstr>
      <vt:lpstr>Queens Neighborhoods</vt:lpstr>
      <vt:lpstr>Queens Current Restaurants</vt:lpstr>
      <vt:lpstr>Queens Restaurants Categories</vt:lpstr>
      <vt:lpstr>Queens Restaurants Trending</vt:lpstr>
      <vt:lpstr>Comparison: Brooklyn VS. Queens</vt:lpstr>
      <vt:lpstr>PowerPoint Presentation</vt:lpstr>
      <vt:lpstr>2 Possible Locations</vt:lpstr>
    </vt:vector>
  </TitlesOfParts>
  <Company>Follett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SHI,JIAJING</dc:creator>
  <cp:lastModifiedBy>劉 昀昇</cp:lastModifiedBy>
  <cp:revision>26</cp:revision>
  <dcterms:created xsi:type="dcterms:W3CDTF">2019-07-23T20:08:03Z</dcterms:created>
  <dcterms:modified xsi:type="dcterms:W3CDTF">2020-05-16T21:12:22Z</dcterms:modified>
</cp:coreProperties>
</file>